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9" r:id="rId7"/>
    <p:sldId id="272" r:id="rId8"/>
    <p:sldId id="270" r:id="rId9"/>
    <p:sldId id="271" r:id="rId10"/>
    <p:sldId id="262" r:id="rId11"/>
    <p:sldId id="263" r:id="rId12"/>
    <p:sldId id="264" r:id="rId13"/>
    <p:sldId id="265" r:id="rId14"/>
    <p:sldId id="266" r:id="rId15"/>
    <p:sldId id="277" r:id="rId16"/>
    <p:sldId id="268" r:id="rId17"/>
    <p:sldId id="276" r:id="rId18"/>
    <p:sldId id="267" r:id="rId19"/>
    <p:sldId id="27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8D1065-4C22-455A-B282-3D370C629943}" type="datetimeFigureOut">
              <a:rPr lang="de-DE" smtClean="0"/>
              <a:pPr/>
              <a:t>09.10.2011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B08791-F038-4460-AA29-91D689CBBF9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b.oec.uos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fb9@uos.de" TargetMode="External"/><Relationship Id="rId2" Type="http://schemas.openxmlformats.org/officeDocument/2006/relationships/hyperlink" Target="http://eb.oec.uos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yuo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wlan.uos.d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wi.uni-osnabrueck.d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e-fachschaf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WS 2010/2011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92943" y="1857364"/>
            <a:ext cx="7358114" cy="1828800"/>
          </a:xfrm>
        </p:spPr>
        <p:txBody>
          <a:bodyPr>
            <a:noAutofit/>
          </a:bodyPr>
          <a:lstStyle/>
          <a:p>
            <a:pPr algn="ctr"/>
            <a:r>
              <a:rPr lang="de-DE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EDV an der UOS</a:t>
            </a:r>
            <a:endParaRPr lang="de-DE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EDV-Betreuung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Zugangskarte:</a:t>
            </a:r>
          </a:p>
          <a:p>
            <a:pPr lvl="1"/>
            <a:r>
              <a:rPr lang="de-DE" dirty="0" smtClean="0"/>
              <a:t>Nutzungsantrag ausfüllen (</a:t>
            </a:r>
            <a:r>
              <a:rPr lang="de-DE" dirty="0" smtClean="0">
                <a:hlinkClick r:id="rId2"/>
              </a:rPr>
              <a:t>http://eb.oec.uos.de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Antrag + Überweisungsbeleg für Pfand im 22/E32 abgeben</a:t>
            </a:r>
          </a:p>
          <a:p>
            <a:pPr lvl="1"/>
            <a:r>
              <a:rPr lang="de-DE" dirty="0" smtClean="0"/>
              <a:t>Bei Verlust Meldung an die EDV-Betreuung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EDV-Betreuung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Service</a:t>
            </a:r>
          </a:p>
          <a:p>
            <a:pPr lvl="1"/>
            <a:r>
              <a:rPr lang="de-DE" dirty="0" smtClean="0"/>
              <a:t>Verwaltung (CIP-Karten)</a:t>
            </a:r>
          </a:p>
          <a:p>
            <a:pPr lvl="1"/>
            <a:r>
              <a:rPr lang="de-DE" dirty="0" smtClean="0"/>
              <a:t>Technik</a:t>
            </a:r>
          </a:p>
          <a:p>
            <a:pPr lvl="2"/>
            <a:r>
              <a:rPr lang="de-DE" dirty="0" smtClean="0"/>
              <a:t>CIP-Pool-Support</a:t>
            </a:r>
          </a:p>
          <a:p>
            <a:pPr lvl="2"/>
            <a:r>
              <a:rPr lang="de-DE" dirty="0" smtClean="0"/>
              <a:t>WLAN-Support</a:t>
            </a:r>
          </a:p>
          <a:p>
            <a:pPr lvl="2">
              <a:buNone/>
            </a:pPr>
            <a:endParaRPr lang="de-DE" dirty="0" smtClean="0"/>
          </a:p>
          <a:p>
            <a:pPr lvl="2">
              <a:buNone/>
            </a:pPr>
            <a:endParaRPr lang="de-DE" dirty="0" smtClean="0"/>
          </a:p>
          <a:p>
            <a:pPr lvl="2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Web: 	http://eb.oec.uos.de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Mail: 	helpdeskfb9@uos.de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Portal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myUOS</a:t>
            </a:r>
            <a:r>
              <a:rPr lang="de-DE" dirty="0" smtClean="0"/>
              <a:t> - </a:t>
            </a:r>
            <a:r>
              <a:rPr lang="de-DE" dirty="0" smtClean="0">
                <a:hlinkClick r:id="rId2"/>
              </a:rPr>
              <a:t>www.myuos.de</a:t>
            </a:r>
            <a:endParaRPr lang="de-DE" dirty="0" smtClean="0"/>
          </a:p>
          <a:p>
            <a:r>
              <a:rPr lang="de-DE" dirty="0" smtClean="0"/>
              <a:t>Zentraler Zugang zu Onlinediensten </a:t>
            </a:r>
            <a:endParaRPr lang="de-DE" dirty="0"/>
          </a:p>
        </p:txBody>
      </p:sp>
      <p:pic>
        <p:nvPicPr>
          <p:cNvPr id="2050" name="Picture 2" descr="C:\Users\Jo\Documents\My Dropbox\Lenni-Jo\eb präsi\logos\logo_myU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3750496" cy="500066"/>
          </a:xfrm>
          <a:prstGeom prst="rect">
            <a:avLst/>
          </a:prstGeom>
          <a:noFill/>
        </p:spPr>
      </p:pic>
      <p:pic>
        <p:nvPicPr>
          <p:cNvPr id="1026" name="Picture 2" descr="C:\Users\Lennard\Pictures\Unbenan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852936"/>
            <a:ext cx="9014569" cy="380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Onlinedienste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Stud.IP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Veranstaltungsplanung (Eintragen in Veranstaltungen)</a:t>
            </a:r>
          </a:p>
          <a:p>
            <a:r>
              <a:rPr lang="de-DE" dirty="0" smtClean="0"/>
              <a:t>Stundenplan / Veranstaltungsübersicht</a:t>
            </a:r>
          </a:p>
          <a:p>
            <a:r>
              <a:rPr lang="de-DE" dirty="0" smtClean="0"/>
              <a:t>Materialien (Vorlesungsunterlagen, Diskussionsforen, News, eigene Seite)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3074" name="Picture 2" descr="C:\Users\Jo\Documents\My Dropbox\Lenni-Jo\eb präsi\logos\logo_stud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506"/>
            <a:ext cx="2494062" cy="950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Onlinedienste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OPIuM</a:t>
            </a:r>
            <a:r>
              <a:rPr lang="de-DE" dirty="0" smtClean="0"/>
              <a:t> – Online Prüfungs- Informations- und Management System</a:t>
            </a:r>
          </a:p>
          <a:p>
            <a:pPr lvl="1"/>
            <a:r>
              <a:rPr lang="de-DE" dirty="0" err="1" smtClean="0"/>
              <a:t>Logindaten</a:t>
            </a:r>
            <a:r>
              <a:rPr lang="de-DE" dirty="0" smtClean="0"/>
              <a:t> eingeben</a:t>
            </a:r>
          </a:p>
          <a:p>
            <a:pPr lvl="1"/>
            <a:r>
              <a:rPr lang="de-DE" dirty="0" smtClean="0"/>
              <a:t>Fachbereich auswählen</a:t>
            </a:r>
          </a:p>
          <a:p>
            <a:r>
              <a:rPr lang="de-DE" dirty="0" smtClean="0"/>
              <a:t>Zugang zu Prüfungsterminen (Ort, Zeit) und Ergebnissen</a:t>
            </a:r>
          </a:p>
        </p:txBody>
      </p:sp>
      <p:pic>
        <p:nvPicPr>
          <p:cNvPr id="4098" name="Picture 2" descr="C:\Users\Jo\Documents\My Dropbox\Lenni-Jo\eb präsi\logos\logo_op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7" y="142852"/>
            <a:ext cx="360047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Onlinedienste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Webmail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500 MB Speicher</a:t>
            </a:r>
          </a:p>
          <a:p>
            <a:r>
              <a:rPr lang="de-DE" dirty="0" smtClean="0"/>
              <a:t>Emails von </a:t>
            </a:r>
            <a:r>
              <a:rPr lang="de-DE" dirty="0" err="1" smtClean="0"/>
              <a:t>Stud.IP</a:t>
            </a:r>
            <a:endParaRPr lang="de-DE" dirty="0" smtClean="0"/>
          </a:p>
          <a:p>
            <a:r>
              <a:rPr lang="de-DE" dirty="0" smtClean="0"/>
              <a:t>Hinweis bei neuen Klausurergebnissen</a:t>
            </a:r>
          </a:p>
          <a:p>
            <a:r>
              <a:rPr lang="de-DE" dirty="0" smtClean="0"/>
              <a:t>Zur generellen Nutzung</a:t>
            </a:r>
          </a:p>
          <a:p>
            <a:r>
              <a:rPr lang="de-DE" dirty="0" smtClean="0"/>
              <a:t>Regelmäßig checken</a:t>
            </a:r>
          </a:p>
          <a:p>
            <a:endParaRPr lang="de-DE" dirty="0"/>
          </a:p>
        </p:txBody>
      </p:sp>
      <p:pic>
        <p:nvPicPr>
          <p:cNvPr id="8194" name="Picture 2" descr="C:\Users\Jo\Documents\My Dropbox\Lenni-Jo\eb präsi\logos\logo_web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124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Onlinedienste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Uni-Bibliothek</a:t>
            </a:r>
          </a:p>
          <a:p>
            <a:r>
              <a:rPr lang="de-DE" dirty="0" smtClean="0"/>
              <a:t>Zugang zu Büchern und Zeitschriften</a:t>
            </a:r>
          </a:p>
          <a:p>
            <a:r>
              <a:rPr lang="de-DE" dirty="0" smtClean="0"/>
              <a:t>Verwaltung der eigenen ausgeliehenen Bücher</a:t>
            </a:r>
          </a:p>
          <a:p>
            <a:r>
              <a:rPr lang="de-DE" dirty="0" smtClean="0"/>
              <a:t>Anmeldung bei der </a:t>
            </a:r>
            <a:r>
              <a:rPr lang="de-DE" dirty="0" err="1" smtClean="0"/>
              <a:t>Bibo</a:t>
            </a:r>
            <a:r>
              <a:rPr lang="de-DE" dirty="0" smtClean="0"/>
              <a:t> erforderlich (Ausweis bei der </a:t>
            </a:r>
            <a:r>
              <a:rPr lang="de-DE" dirty="0" err="1" smtClean="0"/>
              <a:t>Bibo</a:t>
            </a:r>
            <a:r>
              <a:rPr lang="de-DE" dirty="0" smtClean="0"/>
              <a:t> holen!)</a:t>
            </a:r>
          </a:p>
        </p:txBody>
      </p:sp>
      <p:pic>
        <p:nvPicPr>
          <p:cNvPr id="5122" name="Picture 2" descr="C:\Users\Jo\Documents\My Dropbox\Lenni-Jo\eb präsi\logos\ublo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20056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Onlinedienste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WLAN – </a:t>
            </a:r>
            <a:r>
              <a:rPr lang="de-DE" dirty="0" smtClean="0">
                <a:hlinkClick r:id="rId2"/>
              </a:rPr>
              <a:t>www.wlan.uos.de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Umleitung und Anweisungen folgen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Tipp: WLAN über WEP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7170" name="Picture 2" descr="C:\Users\Jo\Documents\My Dropbox\Lenni-Jo\eb präsi\logos\wlan-logo-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2862036" cy="239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Tipps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www.wiwi.uni-osnabrueck.de</a:t>
            </a:r>
            <a:r>
              <a:rPr lang="de-DE" dirty="0" smtClean="0"/>
              <a:t> </a:t>
            </a:r>
          </a:p>
          <a:p>
            <a:r>
              <a:rPr lang="de-DE" dirty="0" smtClean="0"/>
              <a:t>Offizielle Anlaufstelle des Fachbereichs</a:t>
            </a:r>
          </a:p>
          <a:p>
            <a:r>
              <a:rPr lang="de-DE" dirty="0" smtClean="0"/>
              <a:t>Informationen zu Prüfungen und Änderungen der Rahmenbedingungen des Studiums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Tipps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www.die-fachschaft.com</a:t>
            </a:r>
            <a:endParaRPr lang="de-DE" dirty="0" smtClean="0"/>
          </a:p>
          <a:p>
            <a:r>
              <a:rPr lang="de-DE" u="sng" dirty="0" smtClean="0">
                <a:solidFill>
                  <a:schemeClr val="accent1"/>
                </a:solidFill>
              </a:rPr>
              <a:t>www.facebook.com/fachschaft.wiwi.osnabrueck</a:t>
            </a:r>
            <a:endParaRPr lang="de-DE" u="sng" dirty="0" smtClean="0">
              <a:solidFill>
                <a:schemeClr val="accent1"/>
              </a:solidFill>
            </a:endParaRPr>
          </a:p>
          <a:p>
            <a:r>
              <a:rPr lang="de-DE" dirty="0" smtClean="0"/>
              <a:t>Jobbörse</a:t>
            </a:r>
          </a:p>
          <a:p>
            <a:r>
              <a:rPr lang="de-DE" dirty="0" smtClean="0"/>
              <a:t>Infos rund ums Studium</a:t>
            </a:r>
          </a:p>
          <a:p>
            <a:r>
              <a:rPr lang="de-DE" dirty="0" smtClean="0"/>
              <a:t>Partyfotos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Computerräume</a:t>
            </a:r>
          </a:p>
          <a:p>
            <a:pPr lvl="1"/>
            <a:r>
              <a:rPr lang="de-DE" dirty="0" smtClean="0"/>
              <a:t>Lage, Regeln, Nutzungszeiten, Zugang</a:t>
            </a:r>
          </a:p>
          <a:p>
            <a:r>
              <a:rPr lang="de-DE" dirty="0" smtClean="0"/>
              <a:t>EDV-Betreuung</a:t>
            </a:r>
          </a:p>
          <a:p>
            <a:pPr lvl="1"/>
            <a:r>
              <a:rPr lang="de-DE" dirty="0" smtClean="0"/>
              <a:t>CIP Antrag</a:t>
            </a:r>
          </a:p>
          <a:p>
            <a:pPr lvl="1"/>
            <a:r>
              <a:rPr lang="de-DE" dirty="0" smtClean="0"/>
              <a:t>Service</a:t>
            </a:r>
          </a:p>
          <a:p>
            <a:r>
              <a:rPr lang="de-DE" dirty="0" smtClean="0"/>
              <a:t>Onlinedienste</a:t>
            </a:r>
          </a:p>
          <a:p>
            <a:pPr lvl="1"/>
            <a:r>
              <a:rPr lang="de-DE" dirty="0" err="1" smtClean="0"/>
              <a:t>myUOS</a:t>
            </a:r>
            <a:endParaRPr lang="de-DE" dirty="0" smtClean="0"/>
          </a:p>
          <a:p>
            <a:pPr lvl="1"/>
            <a:r>
              <a:rPr lang="de-DE" dirty="0" err="1" smtClean="0"/>
              <a:t>StudIP</a:t>
            </a:r>
            <a:endParaRPr lang="de-DE" dirty="0" smtClean="0"/>
          </a:p>
          <a:p>
            <a:pPr lvl="1"/>
            <a:r>
              <a:rPr lang="de-DE" dirty="0" smtClean="0"/>
              <a:t>Opium</a:t>
            </a:r>
          </a:p>
          <a:p>
            <a:pPr lvl="1"/>
            <a:r>
              <a:rPr lang="de-DE" dirty="0" smtClean="0"/>
              <a:t>Email</a:t>
            </a:r>
          </a:p>
          <a:p>
            <a:pPr lvl="1"/>
            <a:r>
              <a:rPr lang="de-DE" dirty="0" err="1" smtClean="0"/>
              <a:t>Bibo</a:t>
            </a:r>
            <a:endParaRPr lang="de-DE" dirty="0" smtClean="0"/>
          </a:p>
          <a:p>
            <a:pPr lvl="1"/>
            <a:r>
              <a:rPr lang="de-DE" dirty="0" smtClean="0"/>
              <a:t>WLAN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Computerräume</a:t>
            </a:r>
            <a:endParaRPr lang="de-DE" dirty="0"/>
          </a:p>
        </p:txBody>
      </p:sp>
      <p:pic>
        <p:nvPicPr>
          <p:cNvPr id="1026" name="Picture 2" descr="C:\Users\Jo\Documents\My Dropbox\Lenni-Jo\Dateiordner_Präsentationen\KarteCip_marki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643866" cy="510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Computerräume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Schwerwiegende Verstöße gegen die Nutzungsordnung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Keine Installationen und Änderungen</a:t>
            </a:r>
          </a:p>
          <a:p>
            <a:r>
              <a:rPr lang="de-DE" dirty="0" smtClean="0"/>
              <a:t>Nutzung nur als Student</a:t>
            </a:r>
          </a:p>
          <a:p>
            <a:r>
              <a:rPr lang="de-DE" dirty="0" smtClean="0"/>
              <a:t>Kein Essen und kein Trinken</a:t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Computerräume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Nutzungszeiten</a:t>
            </a:r>
          </a:p>
          <a:p>
            <a:pPr lvl="1"/>
            <a:r>
              <a:rPr lang="de-DE" dirty="0" smtClean="0"/>
              <a:t>werktags von 8-22 Uhr</a:t>
            </a:r>
          </a:p>
          <a:p>
            <a:pPr lvl="1"/>
            <a:r>
              <a:rPr lang="de-DE" dirty="0" smtClean="0"/>
              <a:t>beim Verlassen Fenster schließen und Licht ausmachen</a:t>
            </a:r>
          </a:p>
          <a:p>
            <a:pPr lvl="1"/>
            <a:r>
              <a:rPr lang="de-DE" dirty="0" smtClean="0"/>
              <a:t>Computer fahren um 22 Uhr automatisch herunter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Zugang</a:t>
            </a:r>
          </a:p>
          <a:p>
            <a:pPr lvl="1"/>
            <a:r>
              <a:rPr lang="de-DE" dirty="0" smtClean="0"/>
              <a:t>über Chipkarte von der EDV-Betreuung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RZ-Login</a:t>
            </a:r>
          </a:p>
          <a:p>
            <a:pPr lvl="1"/>
            <a:r>
              <a:rPr lang="de-DE" dirty="0" smtClean="0"/>
              <a:t>Eine einzige Benutzername-Passwort-Kombination für alle Dienste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Login</a:t>
            </a:r>
            <a:endParaRPr lang="de-DE" dirty="0"/>
          </a:p>
        </p:txBody>
      </p:sp>
      <p:pic>
        <p:nvPicPr>
          <p:cNvPr id="5" name="Inhaltsplatzhalter 4" descr="screen_benutzerkennu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3728"/>
          <a:stretch>
            <a:fillRect/>
          </a:stretch>
        </p:blipFill>
        <p:spPr>
          <a:xfrm>
            <a:off x="142844" y="1571612"/>
            <a:ext cx="8841740" cy="4214842"/>
          </a:xfrm>
        </p:spPr>
      </p:pic>
      <p:sp>
        <p:nvSpPr>
          <p:cNvPr id="6" name="Textfeld 5"/>
          <p:cNvSpPr txBox="1"/>
          <p:nvPr/>
        </p:nvSpPr>
        <p:spPr>
          <a:xfrm>
            <a:off x="1979945" y="5786454"/>
            <a:ext cx="518411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4800" dirty="0" smtClean="0">
                <a:solidFill>
                  <a:schemeClr val="accent1"/>
                </a:solidFill>
              </a:rPr>
              <a:t>www.rz.uos.de/bk/</a:t>
            </a:r>
            <a:endParaRPr lang="de-DE" sz="4800" dirty="0">
              <a:solidFill>
                <a:schemeClr val="accent1"/>
              </a:solidFill>
            </a:endParaRPr>
          </a:p>
        </p:txBody>
      </p:sp>
      <p:pic>
        <p:nvPicPr>
          <p:cNvPr id="6147" name="Picture 3" descr="C:\Users\Jo\Documents\My Dropbox\Lenni-Jo\eb präsi\ausweis_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66"/>
            <a:ext cx="3779836" cy="519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Login</a:t>
            </a:r>
            <a:endParaRPr lang="de-DE" dirty="0"/>
          </a:p>
        </p:txBody>
      </p:sp>
      <p:pic>
        <p:nvPicPr>
          <p:cNvPr id="5" name="Inhaltsplatzhalter 4" descr="pw_aendern_pfe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2778"/>
          <a:stretch>
            <a:fillRect/>
          </a:stretch>
        </p:blipFill>
        <p:spPr>
          <a:xfrm>
            <a:off x="428595" y="1643049"/>
            <a:ext cx="8644000" cy="4714909"/>
          </a:xfrm>
        </p:spPr>
      </p:pic>
      <p:sp>
        <p:nvSpPr>
          <p:cNvPr id="4" name="Textfeld 3"/>
          <p:cNvSpPr txBox="1"/>
          <p:nvPr/>
        </p:nvSpPr>
        <p:spPr>
          <a:xfrm>
            <a:off x="780741" y="5786454"/>
            <a:ext cx="758252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4800" dirty="0" smtClean="0">
                <a:solidFill>
                  <a:schemeClr val="accent1"/>
                </a:solidFill>
              </a:rPr>
              <a:t>RZ-Seite: Passwort ändern</a:t>
            </a:r>
            <a:endParaRPr lang="de-DE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Computerräume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100 MB Speicher auf dem Netzlaufwerk</a:t>
            </a:r>
          </a:p>
          <a:p>
            <a:r>
              <a:rPr lang="de-DE" dirty="0" smtClean="0"/>
              <a:t>Empfehlung: wichtige Daten auf USB-</a:t>
            </a:r>
            <a:r>
              <a:rPr lang="de-DE" dirty="0" err="1" smtClean="0"/>
              <a:t>Sticks</a:t>
            </a:r>
            <a:r>
              <a:rPr lang="de-DE" dirty="0" smtClean="0"/>
              <a:t> sichern!</a:t>
            </a:r>
          </a:p>
          <a:p>
            <a:r>
              <a:rPr lang="de-DE" dirty="0" smtClean="0"/>
              <a:t>Brenner und Scanner an einem Rechner pro Raum verfügbar</a:t>
            </a:r>
          </a:p>
          <a:p>
            <a:r>
              <a:rPr lang="de-DE" dirty="0" smtClean="0"/>
              <a:t>wichtige Software und Programme für die Veranstaltungen sind installiert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276</Words>
  <Application>Microsoft Office PowerPoint</Application>
  <PresentationFormat>Bildschirmpräsentation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Galathea</vt:lpstr>
      <vt:lpstr>EDV an der UOS</vt:lpstr>
      <vt:lpstr>Ablauf</vt:lpstr>
      <vt:lpstr>Computerräume</vt:lpstr>
      <vt:lpstr>Computerräume</vt:lpstr>
      <vt:lpstr>Computerräume</vt:lpstr>
      <vt:lpstr>Login</vt:lpstr>
      <vt:lpstr>Login</vt:lpstr>
      <vt:lpstr>Login</vt:lpstr>
      <vt:lpstr>Computerräume</vt:lpstr>
      <vt:lpstr>EDV-Betreuung</vt:lpstr>
      <vt:lpstr>EDV-Betreuung</vt:lpstr>
      <vt:lpstr>Portal</vt:lpstr>
      <vt:lpstr>Onlinedienste</vt:lpstr>
      <vt:lpstr>Onlinedienste</vt:lpstr>
      <vt:lpstr>Onlinedienste</vt:lpstr>
      <vt:lpstr>Onlinedienste</vt:lpstr>
      <vt:lpstr>Onlinedienste</vt:lpstr>
      <vt:lpstr>Allgemeine Tipps</vt:lpstr>
      <vt:lpstr>Allgemeine Tipps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EDV an der UOS</dc:title>
  <dc:creator>Johannes Baller</dc:creator>
  <cp:lastModifiedBy>Fachschaft Wiwi</cp:lastModifiedBy>
  <cp:revision>22</cp:revision>
  <dcterms:created xsi:type="dcterms:W3CDTF">2009-10-08T13:34:04Z</dcterms:created>
  <dcterms:modified xsi:type="dcterms:W3CDTF">2011-10-09T16:10:43Z</dcterms:modified>
</cp:coreProperties>
</file>